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20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2BC22-48EC-C444-BFFD-142ABF54074E}" type="datetimeFigureOut">
              <a:rPr lang="en-US" smtClean="0"/>
              <a:pPr/>
              <a:t>7/7/2013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4E64B-9DBF-A24A-B20F-27B24D3498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10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E64B-9DBF-A24A-B20F-27B24D34986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Individuals will take 15-20 minutes to think</a:t>
            </a:r>
            <a:r>
              <a:rPr lang="en-US" baseline="0" dirty="0" smtClean="0"/>
              <a:t> and write.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E64B-9DBF-A24A-B20F-27B24D34986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30</a:t>
            </a:r>
            <a:r>
              <a:rPr lang="en-US" baseline="0" dirty="0" smtClean="0"/>
              <a:t> minutes for small group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E64B-9DBF-A24A-B20F-27B24D34986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15 minutes</a:t>
            </a:r>
            <a:r>
              <a:rPr lang="en-US" baseline="0" dirty="0" smtClean="0"/>
              <a:t> to write, then share out one/two ideas per individual whole group.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E64B-9DBF-A24A-B20F-27B24D34986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E64B-9DBF-A24A-B20F-27B24D34986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B6F853AF-E2B0-F249-964F-2830B8922927}" type="datetimeFigureOut">
              <a:rPr lang="en-US" smtClean="0"/>
              <a:pPr/>
              <a:t>7/7/2013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53AF-E2B0-F249-964F-2830B8922927}" type="datetimeFigureOut">
              <a:rPr lang="en-US" smtClean="0"/>
              <a:pPr/>
              <a:t>7/7/2013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4379-C9AB-8C4F-B087-82873C36D1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53AF-E2B0-F249-964F-2830B8922927}" type="datetimeFigureOut">
              <a:rPr lang="en-US" smtClean="0"/>
              <a:pPr/>
              <a:t>7/7/2013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4379-C9AB-8C4F-B087-82873C36D1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53AF-E2B0-F249-964F-2830B8922927}" type="datetimeFigureOut">
              <a:rPr lang="en-US" smtClean="0"/>
              <a:pPr/>
              <a:t>7/7/2013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4379-C9AB-8C4F-B087-82873C36D1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53AF-E2B0-F249-964F-2830B8922927}" type="datetimeFigureOut">
              <a:rPr lang="en-US" smtClean="0"/>
              <a:pPr/>
              <a:t>7/7/2013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4379-C9AB-8C4F-B087-82873C36D1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53AF-E2B0-F249-964F-2830B8922927}" type="datetimeFigureOut">
              <a:rPr lang="en-US" smtClean="0"/>
              <a:pPr/>
              <a:t>7/7/2013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4379-C9AB-8C4F-B087-82873C36D1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53AF-E2B0-F249-964F-2830B8922927}" type="datetimeFigureOut">
              <a:rPr lang="en-US" smtClean="0"/>
              <a:pPr/>
              <a:t>7/7/2013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4379-C9AB-8C4F-B087-82873C36D1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53AF-E2B0-F249-964F-2830B8922927}" type="datetimeFigureOut">
              <a:rPr lang="en-US" smtClean="0"/>
              <a:pPr/>
              <a:t>7/7/2013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4379-C9AB-8C4F-B087-82873C36D1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53AF-E2B0-F249-964F-2830B8922927}" type="datetimeFigureOut">
              <a:rPr lang="en-US" smtClean="0"/>
              <a:pPr/>
              <a:t>7/7/2013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4379-C9AB-8C4F-B087-82873C36D1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53AF-E2B0-F249-964F-2830B8922927}" type="datetimeFigureOut">
              <a:rPr lang="en-US" smtClean="0"/>
              <a:pPr/>
              <a:t>7/7/2013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4379-C9AB-8C4F-B087-82873C36D1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53AF-E2B0-F249-964F-2830B8922927}" type="datetimeFigureOut">
              <a:rPr lang="en-US" smtClean="0"/>
              <a:pPr/>
              <a:t>7/7/2013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4379-C9AB-8C4F-B087-82873C36D1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853AF-E2B0-F249-964F-2830B8922927}" type="datetimeFigureOut">
              <a:rPr lang="en-US" smtClean="0"/>
              <a:pPr/>
              <a:t>7/7/2013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4379-C9AB-8C4F-B087-82873C36D1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853AF-E2B0-F249-964F-2830B8922927}" type="datetimeFigureOut">
              <a:rPr lang="en-US" smtClean="0"/>
              <a:pPr/>
              <a:t>7/7/2013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2E54379-C9AB-8C4F-B087-82873C36D1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EDLS 695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Fall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 for tonight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89024" y="1981200"/>
            <a:ext cx="770096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 smtClean="0"/>
              <a:t> To begin to describe your school with your evidence.</a:t>
            </a:r>
          </a:p>
          <a:p>
            <a:endParaRPr lang="en-US" sz="3200" dirty="0" smtClean="0"/>
          </a:p>
          <a:p>
            <a:pPr>
              <a:buFont typeface="Arial"/>
              <a:buChar char="•"/>
            </a:pPr>
            <a:r>
              <a:rPr lang="en-US" sz="3200" dirty="0" smtClean="0"/>
              <a:t>Help others think through questioning.</a:t>
            </a:r>
          </a:p>
          <a:p>
            <a:endParaRPr lang="en-US" sz="3200" dirty="0" smtClean="0"/>
          </a:p>
          <a:p>
            <a:pPr>
              <a:buFont typeface="Arial"/>
              <a:buChar char="•"/>
            </a:pPr>
            <a:r>
              <a:rPr lang="en-US" sz="3200" dirty="0" smtClean="0"/>
              <a:t>Reflect upon the shifts in thinking from your experience so far.</a:t>
            </a:r>
          </a:p>
          <a:p>
            <a:pPr>
              <a:buFont typeface="Arial"/>
              <a:buChar char="•"/>
            </a:pPr>
            <a:endParaRPr lang="en-US" sz="3200" dirty="0" smtClean="0"/>
          </a:p>
          <a:p>
            <a:pPr>
              <a:buFont typeface="Arial"/>
              <a:buChar char="•"/>
            </a:pPr>
            <a:r>
              <a:rPr lang="en-US" sz="3200" dirty="0" smtClean="0"/>
              <a:t>Review final project.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ME Think This?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sz="2400" b="1" dirty="0" smtClean="0"/>
              <a:t>Looking at your data folders respond to the following:</a:t>
            </a:r>
          </a:p>
          <a:p>
            <a:pPr algn="l"/>
            <a:r>
              <a:rPr lang="en-US" sz="2400" b="1" dirty="0" smtClean="0"/>
              <a:t>1.  What is going on?  Describe what you see from the data.</a:t>
            </a:r>
          </a:p>
          <a:p>
            <a:pPr algn="l"/>
            <a:r>
              <a:rPr lang="en-US" sz="2400" b="1" dirty="0" smtClean="0"/>
              <a:t>2.  What makes ME think this?  Describe your theory.</a:t>
            </a:r>
            <a:endParaRPr lang="en-US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136" y="779929"/>
            <a:ext cx="3429000" cy="4931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vert"/>
          <a:lstStyle/>
          <a:p>
            <a:r>
              <a:rPr lang="en-US" dirty="0" smtClean="0"/>
              <a:t>Sharing with your colleagues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/>
          </a:bodyPr>
          <a:lstStyle/>
          <a:p>
            <a:pPr>
              <a:buNone/>
            </a:pPr>
            <a:r>
              <a:rPr lang="en-US" sz="2800" b="1" dirty="0" smtClean="0"/>
              <a:t>In your triads you will each share the following:</a:t>
            </a:r>
          </a:p>
          <a:p>
            <a:pPr>
              <a:buNone/>
            </a:pPr>
            <a:r>
              <a:rPr lang="en-US" b="1" dirty="0" smtClean="0"/>
              <a:t>1.  Describe what is going on.</a:t>
            </a:r>
          </a:p>
          <a:p>
            <a:pPr>
              <a:buNone/>
            </a:pPr>
            <a:r>
              <a:rPr lang="en-US" b="1" dirty="0" smtClean="0"/>
              <a:t>2.  What makes YOU think that.</a:t>
            </a:r>
          </a:p>
          <a:p>
            <a:pPr>
              <a:buNone/>
            </a:pPr>
            <a:r>
              <a:rPr lang="en-US" b="1" dirty="0" smtClean="0"/>
              <a:t>3.  Provide feedback to one another by questioning, such as asking: </a:t>
            </a:r>
          </a:p>
          <a:p>
            <a:pPr lvl="1"/>
            <a:r>
              <a:rPr lang="en-US" b="1" dirty="0" smtClean="0"/>
              <a:t>Why?</a:t>
            </a:r>
          </a:p>
          <a:p>
            <a:pPr lvl="1"/>
            <a:r>
              <a:rPr lang="en-US" b="1" dirty="0" smtClean="0"/>
              <a:t>What is the purpose of…?</a:t>
            </a:r>
          </a:p>
          <a:p>
            <a:pPr lvl="1"/>
            <a:r>
              <a:rPr lang="en-US" b="1" dirty="0" smtClean="0"/>
              <a:t>What are the reasons…?</a:t>
            </a:r>
          </a:p>
          <a:p>
            <a:pPr lvl="1"/>
            <a:endParaRPr lang="en-US" b="1" dirty="0" smtClean="0"/>
          </a:p>
          <a:p>
            <a:pPr>
              <a:buNone/>
            </a:pPr>
            <a:r>
              <a:rPr lang="en-US" b="1" dirty="0" smtClean="0"/>
              <a:t>You will each have 10 minutes to present.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used to think…Now I think…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 used to think leadership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Now I think…because…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Presentation-Week 8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 fontScale="92500"/>
          </a:bodyPr>
          <a:lstStyle/>
          <a:p>
            <a:pPr lvl="0"/>
            <a:r>
              <a:rPr lang="en-US" b="1" dirty="0" smtClean="0"/>
              <a:t>Present an overall assessment of the Study School’s performance in the given area (each of your folders)</a:t>
            </a:r>
          </a:p>
          <a:p>
            <a:pPr lvl="0"/>
            <a:r>
              <a:rPr lang="en-US" b="1" dirty="0" smtClean="0"/>
              <a:t>Include what you see as strengths in the area.</a:t>
            </a:r>
          </a:p>
          <a:p>
            <a:pPr lvl="0"/>
            <a:r>
              <a:rPr lang="en-US" b="1" dirty="0" smtClean="0"/>
              <a:t>Briefly describe what you see as needs in the area.</a:t>
            </a:r>
          </a:p>
          <a:p>
            <a:pPr lvl="0"/>
            <a:r>
              <a:rPr lang="en-US" b="1" dirty="0" smtClean="0"/>
              <a:t>Highlight which of the 5 areas or combination you presently see as a focus for your final project and give you rationale.</a:t>
            </a:r>
          </a:p>
          <a:p>
            <a:r>
              <a:rPr lang="en-US" b="1" dirty="0" smtClean="0"/>
              <a:t>Your presentation should take no more than 10-15 minutes.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FFFFFF"/>
      </a:dk1>
      <a:lt1>
        <a:srgbClr val="000000"/>
      </a:lt1>
      <a:dk2>
        <a:srgbClr val="D28E11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32</TotalTime>
  <Words>279</Words>
  <Application>Microsoft Office PowerPoint</Application>
  <PresentationFormat>On-screen Show (4:3)</PresentationFormat>
  <Paragraphs>42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Tradition</vt:lpstr>
      <vt:lpstr>EDLS 695</vt:lpstr>
      <vt:lpstr>Outcomes for tonight</vt:lpstr>
      <vt:lpstr>What Makes ME Think This?</vt:lpstr>
      <vt:lpstr>Sharing with your colleagues</vt:lpstr>
      <vt:lpstr>I used to think…Now I think…</vt:lpstr>
      <vt:lpstr>Final Presentation-Week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EDLS 695</dc:title>
  <dc:creator>Debbie  Brown</dc:creator>
  <cp:lastModifiedBy>mkutner</cp:lastModifiedBy>
  <cp:revision>4</cp:revision>
  <dcterms:created xsi:type="dcterms:W3CDTF">2013-04-03T17:51:38Z</dcterms:created>
  <dcterms:modified xsi:type="dcterms:W3CDTF">2013-07-07T17:20:42Z</dcterms:modified>
</cp:coreProperties>
</file>